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5" r:id="rId4"/>
    <p:sldId id="262" r:id="rId5"/>
    <p:sldId id="264" r:id="rId6"/>
    <p:sldId id="266" r:id="rId7"/>
    <p:sldId id="259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-54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37C438-4FD9-45E3-B739-62C0F6EFAEE6}" type="doc">
      <dgm:prSet loTypeId="urn:microsoft.com/office/officeart/2005/8/layout/hierarchy4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8C89F35E-E475-421D-B87E-832EAA795D7A}">
      <dgm:prSet phldrT="[Tekst]" custT="1"/>
      <dgm:spPr/>
      <dgm:t>
        <a:bodyPr/>
        <a:lstStyle/>
        <a:p>
          <a:r>
            <a:rPr lang="pl-PL" sz="2400" dirty="0" smtClean="0"/>
            <a:t>Koordynator projektu</a:t>
          </a:r>
          <a:endParaRPr lang="pl-PL" sz="2400" dirty="0"/>
        </a:p>
      </dgm:t>
    </dgm:pt>
    <dgm:pt modelId="{001BD86E-0E73-499D-AA13-6723B6D79F94}" type="parTrans" cxnId="{64A8D396-2740-41DC-89CF-0C27594AD56F}">
      <dgm:prSet/>
      <dgm:spPr/>
      <dgm:t>
        <a:bodyPr/>
        <a:lstStyle/>
        <a:p>
          <a:endParaRPr lang="pl-PL" sz="2400"/>
        </a:p>
      </dgm:t>
    </dgm:pt>
    <dgm:pt modelId="{7D978155-91A4-47DD-A683-19F427468D13}" type="sibTrans" cxnId="{64A8D396-2740-41DC-89CF-0C27594AD56F}">
      <dgm:prSet/>
      <dgm:spPr/>
      <dgm:t>
        <a:bodyPr/>
        <a:lstStyle/>
        <a:p>
          <a:endParaRPr lang="pl-PL" sz="2400"/>
        </a:p>
      </dgm:t>
    </dgm:pt>
    <dgm:pt modelId="{5F080D03-A4E1-4013-89D2-C2A7137CC7FB}">
      <dgm:prSet phldrT="[Teks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vert="vert"/>
        <a:lstStyle/>
        <a:p>
          <a:r>
            <a:rPr lang="pl-PL" sz="2400" dirty="0" smtClean="0"/>
            <a:t>Nadzór wewnętrzny</a:t>
          </a:r>
          <a:endParaRPr lang="pl-PL" sz="2400" dirty="0"/>
        </a:p>
      </dgm:t>
    </dgm:pt>
    <dgm:pt modelId="{56486E60-F467-4564-9BA1-29A9CB99497C}" type="parTrans" cxnId="{BC548E9A-4CA6-42DE-A87A-6EECBF3967B0}">
      <dgm:prSet/>
      <dgm:spPr/>
      <dgm:t>
        <a:bodyPr/>
        <a:lstStyle/>
        <a:p>
          <a:endParaRPr lang="pl-PL" sz="2400"/>
        </a:p>
      </dgm:t>
    </dgm:pt>
    <dgm:pt modelId="{E2CA13F5-A53E-4ED7-9162-60A88E3A56D8}" type="sibTrans" cxnId="{BC548E9A-4CA6-42DE-A87A-6EECBF3967B0}">
      <dgm:prSet/>
      <dgm:spPr/>
      <dgm:t>
        <a:bodyPr/>
        <a:lstStyle/>
        <a:p>
          <a:endParaRPr lang="pl-PL" sz="2400"/>
        </a:p>
      </dgm:t>
    </dgm:pt>
    <dgm:pt modelId="{E690EAE2-3252-448D-ACC2-91D61AC4A1D5}">
      <dgm:prSet phldrT="[Tekst]" custT="1"/>
      <dgm:spPr/>
      <dgm:t>
        <a:bodyPr/>
        <a:lstStyle/>
        <a:p>
          <a:r>
            <a:rPr lang="pl-PL" sz="1800" dirty="0" smtClean="0"/>
            <a:t>Zespół bezpieczeństwa</a:t>
          </a:r>
          <a:endParaRPr lang="pl-PL" sz="1800" dirty="0"/>
        </a:p>
      </dgm:t>
    </dgm:pt>
    <dgm:pt modelId="{D3028D6B-24C5-435B-9D64-C7CE8FA02B9E}" type="parTrans" cxnId="{215032C5-EE74-4E89-969F-71395F8A14DF}">
      <dgm:prSet/>
      <dgm:spPr/>
      <dgm:t>
        <a:bodyPr/>
        <a:lstStyle/>
        <a:p>
          <a:endParaRPr lang="pl-PL" sz="2400"/>
        </a:p>
      </dgm:t>
    </dgm:pt>
    <dgm:pt modelId="{FA463253-A6D2-4EDA-B43B-D5933BAA5811}" type="sibTrans" cxnId="{215032C5-EE74-4E89-969F-71395F8A14DF}">
      <dgm:prSet/>
      <dgm:spPr/>
      <dgm:t>
        <a:bodyPr/>
        <a:lstStyle/>
        <a:p>
          <a:endParaRPr lang="pl-PL" sz="2400"/>
        </a:p>
      </dgm:t>
    </dgm:pt>
    <dgm:pt modelId="{468B954A-1E59-48D9-915C-CEA114B39118}">
      <dgm:prSet phldrT="[Tekst]" custT="1"/>
      <dgm:spPr/>
      <dgm:t>
        <a:bodyPr/>
        <a:lstStyle/>
        <a:p>
          <a:r>
            <a:rPr lang="pl-PL" sz="1800" dirty="0" smtClean="0"/>
            <a:t>Zespoły techniczne </a:t>
          </a:r>
          <a:endParaRPr lang="pl-PL" sz="1800" dirty="0"/>
        </a:p>
      </dgm:t>
    </dgm:pt>
    <dgm:pt modelId="{62134E13-CA65-493C-88FE-087621AEF67E}" type="parTrans" cxnId="{30CE7EBD-F21D-46BF-817B-B7B00539E610}">
      <dgm:prSet/>
      <dgm:spPr/>
      <dgm:t>
        <a:bodyPr/>
        <a:lstStyle/>
        <a:p>
          <a:endParaRPr lang="pl-PL" sz="2400"/>
        </a:p>
      </dgm:t>
    </dgm:pt>
    <dgm:pt modelId="{7B9C011E-1E8E-45DB-8BD5-02A2BD9556B7}" type="sibTrans" cxnId="{30CE7EBD-F21D-46BF-817B-B7B00539E610}">
      <dgm:prSet/>
      <dgm:spPr/>
      <dgm:t>
        <a:bodyPr/>
        <a:lstStyle/>
        <a:p>
          <a:endParaRPr lang="pl-PL" sz="2400"/>
        </a:p>
      </dgm:t>
    </dgm:pt>
    <dgm:pt modelId="{3CA44E7B-8AFB-4702-90F7-05E8E685DDFB}">
      <dgm:prSet phldrT="[Tekst]" custT="1"/>
      <dgm:spPr/>
      <dgm:t>
        <a:bodyPr/>
        <a:lstStyle/>
        <a:p>
          <a:r>
            <a:rPr lang="pl-PL" sz="1800" dirty="0" smtClean="0"/>
            <a:t>Zespół promocji</a:t>
          </a:r>
          <a:endParaRPr lang="pl-PL" sz="1800" dirty="0"/>
        </a:p>
      </dgm:t>
    </dgm:pt>
    <dgm:pt modelId="{88A6AEE0-DC39-419F-BE50-5E8D9E1B7CAE}" type="parTrans" cxnId="{EDD5B994-23BB-425B-92B8-CFB5EFD0DDB1}">
      <dgm:prSet/>
      <dgm:spPr/>
      <dgm:t>
        <a:bodyPr/>
        <a:lstStyle/>
        <a:p>
          <a:endParaRPr lang="pl-PL" sz="2400"/>
        </a:p>
      </dgm:t>
    </dgm:pt>
    <dgm:pt modelId="{C2A81C00-FF9B-49A1-A277-686E34DC5298}" type="sibTrans" cxnId="{EDD5B994-23BB-425B-92B8-CFB5EFD0DDB1}">
      <dgm:prSet/>
      <dgm:spPr/>
      <dgm:t>
        <a:bodyPr/>
        <a:lstStyle/>
        <a:p>
          <a:endParaRPr lang="pl-PL" sz="2400"/>
        </a:p>
      </dgm:t>
    </dgm:pt>
    <dgm:pt modelId="{170FC6E4-EC85-4BDB-8F5C-47EB60099C56}">
      <dgm:prSet phldrT="[Tekst]" custT="1"/>
      <dgm:spPr/>
      <dgm:t>
        <a:bodyPr/>
        <a:lstStyle/>
        <a:p>
          <a:r>
            <a:rPr lang="pl-PL" sz="1800" dirty="0" smtClean="0"/>
            <a:t>Zespół zarządzania projektem</a:t>
          </a:r>
          <a:endParaRPr lang="pl-PL" sz="1800" dirty="0"/>
        </a:p>
      </dgm:t>
    </dgm:pt>
    <dgm:pt modelId="{C1EDB849-B56F-4BE3-A9A3-0E328CD3F794}" type="parTrans" cxnId="{83BC067C-028E-4786-A506-4733C4BF9252}">
      <dgm:prSet/>
      <dgm:spPr/>
      <dgm:t>
        <a:bodyPr/>
        <a:lstStyle/>
        <a:p>
          <a:endParaRPr lang="pl-PL" sz="2400"/>
        </a:p>
      </dgm:t>
    </dgm:pt>
    <dgm:pt modelId="{3EF944FC-938A-474F-B95F-A45AD1751ADD}" type="sibTrans" cxnId="{83BC067C-028E-4786-A506-4733C4BF9252}">
      <dgm:prSet/>
      <dgm:spPr/>
      <dgm:t>
        <a:bodyPr/>
        <a:lstStyle/>
        <a:p>
          <a:endParaRPr lang="pl-PL" sz="2400"/>
        </a:p>
      </dgm:t>
    </dgm:pt>
    <dgm:pt modelId="{4FD0765E-EAF2-4AE6-BBDC-4B4F5D29EBFB}" type="pres">
      <dgm:prSet presAssocID="{BF37C438-4FD9-45E3-B739-62C0F6EFAEE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E011AD7-CDC3-4A6F-B9EF-1EA5F7069B99}" type="pres">
      <dgm:prSet presAssocID="{8C89F35E-E475-421D-B87E-832EAA795D7A}" presName="vertOne" presStyleCnt="0"/>
      <dgm:spPr/>
    </dgm:pt>
    <dgm:pt modelId="{CE9B2D92-A1F4-4F53-A142-3348AB5B5B8B}" type="pres">
      <dgm:prSet presAssocID="{8C89F35E-E475-421D-B87E-832EAA795D7A}" presName="txOne" presStyleLbl="node0" presStyleIdx="0" presStyleCnt="2" custScaleY="50193">
        <dgm:presLayoutVars>
          <dgm:chPref val="3"/>
        </dgm:presLayoutVars>
      </dgm:prSet>
      <dgm:spPr/>
    </dgm:pt>
    <dgm:pt modelId="{58A4D9F5-40CD-458B-BB1C-ADDD7F371DF0}" type="pres">
      <dgm:prSet presAssocID="{8C89F35E-E475-421D-B87E-832EAA795D7A}" presName="parTransOne" presStyleCnt="0"/>
      <dgm:spPr/>
    </dgm:pt>
    <dgm:pt modelId="{DA835D7C-99D2-4E16-ABD9-FF0466C39154}" type="pres">
      <dgm:prSet presAssocID="{8C89F35E-E475-421D-B87E-832EAA795D7A}" presName="horzOne" presStyleCnt="0"/>
      <dgm:spPr/>
    </dgm:pt>
    <dgm:pt modelId="{E403DF33-2A5B-4F43-8BE3-E00B86A8D33E}" type="pres">
      <dgm:prSet presAssocID="{468B954A-1E59-48D9-915C-CEA114B39118}" presName="vertTwo" presStyleCnt="0"/>
      <dgm:spPr/>
    </dgm:pt>
    <dgm:pt modelId="{DF70296D-6453-4303-99C8-72BEFB9D2F8B}" type="pres">
      <dgm:prSet presAssocID="{468B954A-1E59-48D9-915C-CEA114B39118}" presName="txTwo" presStyleLbl="node2" presStyleIdx="0" presStyleCnt="4">
        <dgm:presLayoutVars>
          <dgm:chPref val="3"/>
        </dgm:presLayoutVars>
      </dgm:prSet>
      <dgm:spPr/>
    </dgm:pt>
    <dgm:pt modelId="{8FE49F0B-57E7-479B-96FD-DE88FD338055}" type="pres">
      <dgm:prSet presAssocID="{468B954A-1E59-48D9-915C-CEA114B39118}" presName="horzTwo" presStyleCnt="0"/>
      <dgm:spPr/>
    </dgm:pt>
    <dgm:pt modelId="{31A985E8-8C3A-4659-AE3B-1F6E51F3C8C4}" type="pres">
      <dgm:prSet presAssocID="{7B9C011E-1E8E-45DB-8BD5-02A2BD9556B7}" presName="sibSpaceTwo" presStyleCnt="0"/>
      <dgm:spPr/>
    </dgm:pt>
    <dgm:pt modelId="{8C332E62-DD61-4247-A701-6ABA0242C3BD}" type="pres">
      <dgm:prSet presAssocID="{E690EAE2-3252-448D-ACC2-91D61AC4A1D5}" presName="vertTwo" presStyleCnt="0"/>
      <dgm:spPr/>
    </dgm:pt>
    <dgm:pt modelId="{56CE59AF-B77A-45E8-B506-2480612712D2}" type="pres">
      <dgm:prSet presAssocID="{E690EAE2-3252-448D-ACC2-91D61AC4A1D5}" presName="txTwo" presStyleLbl="node2" presStyleIdx="1" presStyleCnt="4">
        <dgm:presLayoutVars>
          <dgm:chPref val="3"/>
        </dgm:presLayoutVars>
      </dgm:prSet>
      <dgm:spPr/>
    </dgm:pt>
    <dgm:pt modelId="{2E7BA0D5-06D4-4AB1-B1C7-A9FC6CE6EF9A}" type="pres">
      <dgm:prSet presAssocID="{E690EAE2-3252-448D-ACC2-91D61AC4A1D5}" presName="horzTwo" presStyleCnt="0"/>
      <dgm:spPr/>
    </dgm:pt>
    <dgm:pt modelId="{F69C6389-5393-4FC2-82A9-8371AC53B656}" type="pres">
      <dgm:prSet presAssocID="{FA463253-A6D2-4EDA-B43B-D5933BAA5811}" presName="sibSpaceTwo" presStyleCnt="0"/>
      <dgm:spPr/>
    </dgm:pt>
    <dgm:pt modelId="{68D1842F-1BCD-47E0-A92B-4285CAC9B470}" type="pres">
      <dgm:prSet presAssocID="{3CA44E7B-8AFB-4702-90F7-05E8E685DDFB}" presName="vertTwo" presStyleCnt="0"/>
      <dgm:spPr/>
    </dgm:pt>
    <dgm:pt modelId="{B5C3C235-01A4-4688-A8DC-E69853DCC8F6}" type="pres">
      <dgm:prSet presAssocID="{3CA44E7B-8AFB-4702-90F7-05E8E685DDFB}" presName="txTwo" presStyleLbl="node2" presStyleIdx="2" presStyleCnt="4">
        <dgm:presLayoutVars>
          <dgm:chPref val="3"/>
        </dgm:presLayoutVars>
      </dgm:prSet>
      <dgm:spPr/>
    </dgm:pt>
    <dgm:pt modelId="{59798725-F57F-48F7-A7B9-62432ECE9959}" type="pres">
      <dgm:prSet presAssocID="{3CA44E7B-8AFB-4702-90F7-05E8E685DDFB}" presName="horzTwo" presStyleCnt="0"/>
      <dgm:spPr/>
    </dgm:pt>
    <dgm:pt modelId="{2E4710D6-3A79-4855-BD59-3305DFF1DA5C}" type="pres">
      <dgm:prSet presAssocID="{C2A81C00-FF9B-49A1-A277-686E34DC5298}" presName="sibSpaceTwo" presStyleCnt="0"/>
      <dgm:spPr/>
    </dgm:pt>
    <dgm:pt modelId="{C5417440-F86C-4CE3-A133-20952BBEFFDF}" type="pres">
      <dgm:prSet presAssocID="{170FC6E4-EC85-4BDB-8F5C-47EB60099C56}" presName="vertTwo" presStyleCnt="0"/>
      <dgm:spPr/>
    </dgm:pt>
    <dgm:pt modelId="{3DA4CDA7-2308-4A09-824D-78F044F92200}" type="pres">
      <dgm:prSet presAssocID="{170FC6E4-EC85-4BDB-8F5C-47EB60099C56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D336938-A707-4F54-B630-EC004BA3238D}" type="pres">
      <dgm:prSet presAssocID="{170FC6E4-EC85-4BDB-8F5C-47EB60099C56}" presName="horzTwo" presStyleCnt="0"/>
      <dgm:spPr/>
    </dgm:pt>
    <dgm:pt modelId="{877BA940-3CE2-4A77-AAD8-D7EDB0BDD2EA}" type="pres">
      <dgm:prSet presAssocID="{7D978155-91A4-47DD-A683-19F427468D13}" presName="sibSpaceOne" presStyleCnt="0"/>
      <dgm:spPr/>
    </dgm:pt>
    <dgm:pt modelId="{F7BCE28B-A593-4EBA-944A-03870015A8F6}" type="pres">
      <dgm:prSet presAssocID="{5F080D03-A4E1-4013-89D2-C2A7137CC7FB}" presName="vertOne" presStyleCnt="0"/>
      <dgm:spPr/>
    </dgm:pt>
    <dgm:pt modelId="{184D80E7-9332-445D-BDC0-66244BE807D9}" type="pres">
      <dgm:prSet presAssocID="{5F080D03-A4E1-4013-89D2-C2A7137CC7FB}" presName="txOne" presStyleLbl="node0" presStyleIdx="1" presStyleCnt="2" custScaleY="16436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C90AE91-F6E1-4890-855A-8FFB207FC88D}" type="pres">
      <dgm:prSet presAssocID="{5F080D03-A4E1-4013-89D2-C2A7137CC7FB}" presName="horzOne" presStyleCnt="0"/>
      <dgm:spPr/>
    </dgm:pt>
  </dgm:ptLst>
  <dgm:cxnLst>
    <dgm:cxn modelId="{EDD5B994-23BB-425B-92B8-CFB5EFD0DDB1}" srcId="{8C89F35E-E475-421D-B87E-832EAA795D7A}" destId="{3CA44E7B-8AFB-4702-90F7-05E8E685DDFB}" srcOrd="2" destOrd="0" parTransId="{88A6AEE0-DC39-419F-BE50-5E8D9E1B7CAE}" sibTransId="{C2A81C00-FF9B-49A1-A277-686E34DC5298}"/>
    <dgm:cxn modelId="{14C2B727-159B-4681-9B1E-E0FAB4DF0643}" type="presOf" srcId="{5F080D03-A4E1-4013-89D2-C2A7137CC7FB}" destId="{184D80E7-9332-445D-BDC0-66244BE807D9}" srcOrd="0" destOrd="0" presId="urn:microsoft.com/office/officeart/2005/8/layout/hierarchy4"/>
    <dgm:cxn modelId="{9012B961-CDCA-497C-89DF-4F2C6027FD5D}" type="presOf" srcId="{468B954A-1E59-48D9-915C-CEA114B39118}" destId="{DF70296D-6453-4303-99C8-72BEFB9D2F8B}" srcOrd="0" destOrd="0" presId="urn:microsoft.com/office/officeart/2005/8/layout/hierarchy4"/>
    <dgm:cxn modelId="{BC548E9A-4CA6-42DE-A87A-6EECBF3967B0}" srcId="{BF37C438-4FD9-45E3-B739-62C0F6EFAEE6}" destId="{5F080D03-A4E1-4013-89D2-C2A7137CC7FB}" srcOrd="1" destOrd="0" parTransId="{56486E60-F467-4564-9BA1-29A9CB99497C}" sibTransId="{E2CA13F5-A53E-4ED7-9162-60A88E3A56D8}"/>
    <dgm:cxn modelId="{64A8D396-2740-41DC-89CF-0C27594AD56F}" srcId="{BF37C438-4FD9-45E3-B739-62C0F6EFAEE6}" destId="{8C89F35E-E475-421D-B87E-832EAA795D7A}" srcOrd="0" destOrd="0" parTransId="{001BD86E-0E73-499D-AA13-6723B6D79F94}" sibTransId="{7D978155-91A4-47DD-A683-19F427468D13}"/>
    <dgm:cxn modelId="{215032C5-EE74-4E89-969F-71395F8A14DF}" srcId="{8C89F35E-E475-421D-B87E-832EAA795D7A}" destId="{E690EAE2-3252-448D-ACC2-91D61AC4A1D5}" srcOrd="1" destOrd="0" parTransId="{D3028D6B-24C5-435B-9D64-C7CE8FA02B9E}" sibTransId="{FA463253-A6D2-4EDA-B43B-D5933BAA5811}"/>
    <dgm:cxn modelId="{B1CA0FD5-28C5-4833-8B1E-3FFD1736BF36}" type="presOf" srcId="{BF37C438-4FD9-45E3-B739-62C0F6EFAEE6}" destId="{4FD0765E-EAF2-4AE6-BBDC-4B4F5D29EBFB}" srcOrd="0" destOrd="0" presId="urn:microsoft.com/office/officeart/2005/8/layout/hierarchy4"/>
    <dgm:cxn modelId="{02D2A681-9689-4EAA-8CD9-99DFEC11D8E9}" type="presOf" srcId="{8C89F35E-E475-421D-B87E-832EAA795D7A}" destId="{CE9B2D92-A1F4-4F53-A142-3348AB5B5B8B}" srcOrd="0" destOrd="0" presId="urn:microsoft.com/office/officeart/2005/8/layout/hierarchy4"/>
    <dgm:cxn modelId="{CBFA0485-1DDE-4BA9-93A1-FD6F1B915276}" type="presOf" srcId="{170FC6E4-EC85-4BDB-8F5C-47EB60099C56}" destId="{3DA4CDA7-2308-4A09-824D-78F044F92200}" srcOrd="0" destOrd="0" presId="urn:microsoft.com/office/officeart/2005/8/layout/hierarchy4"/>
    <dgm:cxn modelId="{83BC067C-028E-4786-A506-4733C4BF9252}" srcId="{8C89F35E-E475-421D-B87E-832EAA795D7A}" destId="{170FC6E4-EC85-4BDB-8F5C-47EB60099C56}" srcOrd="3" destOrd="0" parTransId="{C1EDB849-B56F-4BE3-A9A3-0E328CD3F794}" sibTransId="{3EF944FC-938A-474F-B95F-A45AD1751ADD}"/>
    <dgm:cxn modelId="{30CE7EBD-F21D-46BF-817B-B7B00539E610}" srcId="{8C89F35E-E475-421D-B87E-832EAA795D7A}" destId="{468B954A-1E59-48D9-915C-CEA114B39118}" srcOrd="0" destOrd="0" parTransId="{62134E13-CA65-493C-88FE-087621AEF67E}" sibTransId="{7B9C011E-1E8E-45DB-8BD5-02A2BD9556B7}"/>
    <dgm:cxn modelId="{EB9FA8C6-A374-4542-B064-CFCA0515BD36}" type="presOf" srcId="{E690EAE2-3252-448D-ACC2-91D61AC4A1D5}" destId="{56CE59AF-B77A-45E8-B506-2480612712D2}" srcOrd="0" destOrd="0" presId="urn:microsoft.com/office/officeart/2005/8/layout/hierarchy4"/>
    <dgm:cxn modelId="{5F0AB719-099E-4A96-B76C-1D5445C89A2E}" type="presOf" srcId="{3CA44E7B-8AFB-4702-90F7-05E8E685DDFB}" destId="{B5C3C235-01A4-4688-A8DC-E69853DCC8F6}" srcOrd="0" destOrd="0" presId="urn:microsoft.com/office/officeart/2005/8/layout/hierarchy4"/>
    <dgm:cxn modelId="{D7E59658-40DE-4566-A371-46B2A07F2D27}" type="presParOf" srcId="{4FD0765E-EAF2-4AE6-BBDC-4B4F5D29EBFB}" destId="{DE011AD7-CDC3-4A6F-B9EF-1EA5F7069B99}" srcOrd="0" destOrd="0" presId="urn:microsoft.com/office/officeart/2005/8/layout/hierarchy4"/>
    <dgm:cxn modelId="{17CD4C19-2B8E-4940-AF0D-7882D757EA6E}" type="presParOf" srcId="{DE011AD7-CDC3-4A6F-B9EF-1EA5F7069B99}" destId="{CE9B2D92-A1F4-4F53-A142-3348AB5B5B8B}" srcOrd="0" destOrd="0" presId="urn:microsoft.com/office/officeart/2005/8/layout/hierarchy4"/>
    <dgm:cxn modelId="{522C76AB-FD8D-4912-AB38-F6C525352DCE}" type="presParOf" srcId="{DE011AD7-CDC3-4A6F-B9EF-1EA5F7069B99}" destId="{58A4D9F5-40CD-458B-BB1C-ADDD7F371DF0}" srcOrd="1" destOrd="0" presId="urn:microsoft.com/office/officeart/2005/8/layout/hierarchy4"/>
    <dgm:cxn modelId="{C1B58A35-B9C1-45DC-A5EB-062A4202CD7B}" type="presParOf" srcId="{DE011AD7-CDC3-4A6F-B9EF-1EA5F7069B99}" destId="{DA835D7C-99D2-4E16-ABD9-FF0466C39154}" srcOrd="2" destOrd="0" presId="urn:microsoft.com/office/officeart/2005/8/layout/hierarchy4"/>
    <dgm:cxn modelId="{5D7A0B4F-B3D1-4868-90F0-1821785DA1A6}" type="presParOf" srcId="{DA835D7C-99D2-4E16-ABD9-FF0466C39154}" destId="{E403DF33-2A5B-4F43-8BE3-E00B86A8D33E}" srcOrd="0" destOrd="0" presId="urn:microsoft.com/office/officeart/2005/8/layout/hierarchy4"/>
    <dgm:cxn modelId="{A93693FE-53DE-4810-8F72-EB504F11DED5}" type="presParOf" srcId="{E403DF33-2A5B-4F43-8BE3-E00B86A8D33E}" destId="{DF70296D-6453-4303-99C8-72BEFB9D2F8B}" srcOrd="0" destOrd="0" presId="urn:microsoft.com/office/officeart/2005/8/layout/hierarchy4"/>
    <dgm:cxn modelId="{F7FF25BE-6E39-45D4-8037-6C7AACCE185A}" type="presParOf" srcId="{E403DF33-2A5B-4F43-8BE3-E00B86A8D33E}" destId="{8FE49F0B-57E7-479B-96FD-DE88FD338055}" srcOrd="1" destOrd="0" presId="urn:microsoft.com/office/officeart/2005/8/layout/hierarchy4"/>
    <dgm:cxn modelId="{B94BC3C0-D913-490F-97C2-49907B0FE85F}" type="presParOf" srcId="{DA835D7C-99D2-4E16-ABD9-FF0466C39154}" destId="{31A985E8-8C3A-4659-AE3B-1F6E51F3C8C4}" srcOrd="1" destOrd="0" presId="urn:microsoft.com/office/officeart/2005/8/layout/hierarchy4"/>
    <dgm:cxn modelId="{8C706379-2256-4C46-B43A-5A99F9F6F499}" type="presParOf" srcId="{DA835D7C-99D2-4E16-ABD9-FF0466C39154}" destId="{8C332E62-DD61-4247-A701-6ABA0242C3BD}" srcOrd="2" destOrd="0" presId="urn:microsoft.com/office/officeart/2005/8/layout/hierarchy4"/>
    <dgm:cxn modelId="{D7959BBC-226D-452A-851F-528374504DB7}" type="presParOf" srcId="{8C332E62-DD61-4247-A701-6ABA0242C3BD}" destId="{56CE59AF-B77A-45E8-B506-2480612712D2}" srcOrd="0" destOrd="0" presId="urn:microsoft.com/office/officeart/2005/8/layout/hierarchy4"/>
    <dgm:cxn modelId="{B428AE9D-7CDF-4E5E-9279-F30C04993867}" type="presParOf" srcId="{8C332E62-DD61-4247-A701-6ABA0242C3BD}" destId="{2E7BA0D5-06D4-4AB1-B1C7-A9FC6CE6EF9A}" srcOrd="1" destOrd="0" presId="urn:microsoft.com/office/officeart/2005/8/layout/hierarchy4"/>
    <dgm:cxn modelId="{BD537144-10C8-4934-BDE0-0461DF4B8817}" type="presParOf" srcId="{DA835D7C-99D2-4E16-ABD9-FF0466C39154}" destId="{F69C6389-5393-4FC2-82A9-8371AC53B656}" srcOrd="3" destOrd="0" presId="urn:microsoft.com/office/officeart/2005/8/layout/hierarchy4"/>
    <dgm:cxn modelId="{C6DF976C-2CA1-434B-95DB-73BBBED81922}" type="presParOf" srcId="{DA835D7C-99D2-4E16-ABD9-FF0466C39154}" destId="{68D1842F-1BCD-47E0-A92B-4285CAC9B470}" srcOrd="4" destOrd="0" presId="urn:microsoft.com/office/officeart/2005/8/layout/hierarchy4"/>
    <dgm:cxn modelId="{4A707808-E61F-4761-92B8-91268D2FE06A}" type="presParOf" srcId="{68D1842F-1BCD-47E0-A92B-4285CAC9B470}" destId="{B5C3C235-01A4-4688-A8DC-E69853DCC8F6}" srcOrd="0" destOrd="0" presId="urn:microsoft.com/office/officeart/2005/8/layout/hierarchy4"/>
    <dgm:cxn modelId="{3A307E63-4348-4268-BF2D-816EFAA5FC3E}" type="presParOf" srcId="{68D1842F-1BCD-47E0-A92B-4285CAC9B470}" destId="{59798725-F57F-48F7-A7B9-62432ECE9959}" srcOrd="1" destOrd="0" presId="urn:microsoft.com/office/officeart/2005/8/layout/hierarchy4"/>
    <dgm:cxn modelId="{1861AB36-1A79-4797-894A-2F67C0D08E10}" type="presParOf" srcId="{DA835D7C-99D2-4E16-ABD9-FF0466C39154}" destId="{2E4710D6-3A79-4855-BD59-3305DFF1DA5C}" srcOrd="5" destOrd="0" presId="urn:microsoft.com/office/officeart/2005/8/layout/hierarchy4"/>
    <dgm:cxn modelId="{E91D865F-EB85-4102-A107-C9F982BDC9F5}" type="presParOf" srcId="{DA835D7C-99D2-4E16-ABD9-FF0466C39154}" destId="{C5417440-F86C-4CE3-A133-20952BBEFFDF}" srcOrd="6" destOrd="0" presId="urn:microsoft.com/office/officeart/2005/8/layout/hierarchy4"/>
    <dgm:cxn modelId="{78910F35-9158-4618-A7AE-4C11AD381730}" type="presParOf" srcId="{C5417440-F86C-4CE3-A133-20952BBEFFDF}" destId="{3DA4CDA7-2308-4A09-824D-78F044F92200}" srcOrd="0" destOrd="0" presId="urn:microsoft.com/office/officeart/2005/8/layout/hierarchy4"/>
    <dgm:cxn modelId="{8311EFA0-E9E3-4ACA-8CB7-937BF3E1238C}" type="presParOf" srcId="{C5417440-F86C-4CE3-A133-20952BBEFFDF}" destId="{1D336938-A707-4F54-B630-EC004BA3238D}" srcOrd="1" destOrd="0" presId="urn:microsoft.com/office/officeart/2005/8/layout/hierarchy4"/>
    <dgm:cxn modelId="{B5AE3599-BAC3-4250-BCC6-06270AA7E684}" type="presParOf" srcId="{4FD0765E-EAF2-4AE6-BBDC-4B4F5D29EBFB}" destId="{877BA940-3CE2-4A77-AAD8-D7EDB0BDD2EA}" srcOrd="1" destOrd="0" presId="urn:microsoft.com/office/officeart/2005/8/layout/hierarchy4"/>
    <dgm:cxn modelId="{8F25AD2A-A581-4C6A-B6DD-E1AB855D1774}" type="presParOf" srcId="{4FD0765E-EAF2-4AE6-BBDC-4B4F5D29EBFB}" destId="{F7BCE28B-A593-4EBA-944A-03870015A8F6}" srcOrd="2" destOrd="0" presId="urn:microsoft.com/office/officeart/2005/8/layout/hierarchy4"/>
    <dgm:cxn modelId="{4675FAAE-E60C-44D9-9041-D71BE3DE92AA}" type="presParOf" srcId="{F7BCE28B-A593-4EBA-944A-03870015A8F6}" destId="{184D80E7-9332-445D-BDC0-66244BE807D9}" srcOrd="0" destOrd="0" presId="urn:microsoft.com/office/officeart/2005/8/layout/hierarchy4"/>
    <dgm:cxn modelId="{4AAB66CE-A450-45D0-A10A-FBAA99968391}" type="presParOf" srcId="{F7BCE28B-A593-4EBA-944A-03870015A8F6}" destId="{9C90AE91-F6E1-4890-855A-8FFB207FC88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B2D92-A1F4-4F53-A142-3348AB5B5B8B}">
      <dsp:nvSpPr>
        <dsp:cNvPr id="0" name=""/>
        <dsp:cNvSpPr/>
      </dsp:nvSpPr>
      <dsp:spPr>
        <a:xfrm>
          <a:off x="4261" y="972"/>
          <a:ext cx="7016298" cy="10048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Koordynator projektu</a:t>
          </a:r>
          <a:endParaRPr lang="pl-PL" sz="2400" kern="1200" dirty="0"/>
        </a:p>
      </dsp:txBody>
      <dsp:txXfrm>
        <a:off x="33691" y="30402"/>
        <a:ext cx="6957438" cy="945945"/>
      </dsp:txXfrm>
    </dsp:sp>
    <dsp:sp modelId="{DF70296D-6453-4303-99C8-72BEFB9D2F8B}">
      <dsp:nvSpPr>
        <dsp:cNvPr id="0" name=""/>
        <dsp:cNvSpPr/>
      </dsp:nvSpPr>
      <dsp:spPr>
        <a:xfrm>
          <a:off x="4261" y="1308822"/>
          <a:ext cx="1650117" cy="200188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Zespoły techniczne </a:t>
          </a:r>
          <a:endParaRPr lang="pl-PL" sz="1800" kern="1200" dirty="0"/>
        </a:p>
      </dsp:txBody>
      <dsp:txXfrm>
        <a:off x="52591" y="1357152"/>
        <a:ext cx="1553457" cy="1905223"/>
      </dsp:txXfrm>
    </dsp:sp>
    <dsp:sp modelId="{56CE59AF-B77A-45E8-B506-2480612712D2}">
      <dsp:nvSpPr>
        <dsp:cNvPr id="0" name=""/>
        <dsp:cNvSpPr/>
      </dsp:nvSpPr>
      <dsp:spPr>
        <a:xfrm>
          <a:off x="1792988" y="1308822"/>
          <a:ext cx="1650117" cy="200188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Zespół bezpieczeństwa</a:t>
          </a:r>
          <a:endParaRPr lang="pl-PL" sz="1800" kern="1200" dirty="0"/>
        </a:p>
      </dsp:txBody>
      <dsp:txXfrm>
        <a:off x="1841318" y="1357152"/>
        <a:ext cx="1553457" cy="1905223"/>
      </dsp:txXfrm>
    </dsp:sp>
    <dsp:sp modelId="{B5C3C235-01A4-4688-A8DC-E69853DCC8F6}">
      <dsp:nvSpPr>
        <dsp:cNvPr id="0" name=""/>
        <dsp:cNvSpPr/>
      </dsp:nvSpPr>
      <dsp:spPr>
        <a:xfrm>
          <a:off x="3581715" y="1308822"/>
          <a:ext cx="1650117" cy="200188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Zespół promocji</a:t>
          </a:r>
          <a:endParaRPr lang="pl-PL" sz="1800" kern="1200" dirty="0"/>
        </a:p>
      </dsp:txBody>
      <dsp:txXfrm>
        <a:off x="3630045" y="1357152"/>
        <a:ext cx="1553457" cy="1905223"/>
      </dsp:txXfrm>
    </dsp:sp>
    <dsp:sp modelId="{3DA4CDA7-2308-4A09-824D-78F044F92200}">
      <dsp:nvSpPr>
        <dsp:cNvPr id="0" name=""/>
        <dsp:cNvSpPr/>
      </dsp:nvSpPr>
      <dsp:spPr>
        <a:xfrm>
          <a:off x="5370443" y="1308822"/>
          <a:ext cx="1650117" cy="200188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Zespół zarządzania projektem</a:t>
          </a:r>
          <a:endParaRPr lang="pl-PL" sz="1800" kern="1200" dirty="0"/>
        </a:p>
      </dsp:txBody>
      <dsp:txXfrm>
        <a:off x="5418773" y="1357152"/>
        <a:ext cx="1553457" cy="1905223"/>
      </dsp:txXfrm>
    </dsp:sp>
    <dsp:sp modelId="{184D80E7-9332-445D-BDC0-66244BE807D9}">
      <dsp:nvSpPr>
        <dsp:cNvPr id="0" name=""/>
        <dsp:cNvSpPr/>
      </dsp:nvSpPr>
      <dsp:spPr>
        <a:xfrm>
          <a:off x="7297779" y="972"/>
          <a:ext cx="1650117" cy="3290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vert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Nadzór wewnętrzny</a:t>
          </a:r>
          <a:endParaRPr lang="pl-PL" sz="2400" kern="1200" dirty="0"/>
        </a:p>
      </dsp:txBody>
      <dsp:txXfrm>
        <a:off x="7346109" y="49302"/>
        <a:ext cx="1553457" cy="3193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D194A-1529-4C45-A08E-684A0415E96F}" type="datetimeFigureOut">
              <a:rPr lang="pl-PL" smtClean="0"/>
              <a:t>2014-12-16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06BCA-600E-401D-929A-538ACC392B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200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2014-12-16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219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2014-12-16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109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2014-12-16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382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2014-12-16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20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2014-12-16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132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2014-12-16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613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2014-12-16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16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2014-12-16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770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2014-12-16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500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2014-12-16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14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2014-12-16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89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5A869-C911-4CC3-929A-B127EEDFE732}" type="datetimeFigureOut">
              <a:rPr lang="pl-PL" smtClean="0"/>
              <a:t>2014-12-16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E50D3-5ACD-4141-A29D-ECC24A339F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556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hyperlink" Target="mailto:Piotr.Michalski@adm.uw.edu.p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iotr.Michalski@adm.uw.edu.p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iotr.Michalski@adm.uw.edu.p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iotr.Michalski@adm.uw.edu.p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iotr.Michalski@adm.uw.edu.p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hyperlink" Target="mailto:Piotr.Michalski@adm.uw.edu.pl" TargetMode="External"/><Relationship Id="rId7" Type="http://schemas.openxmlformats.org/officeDocument/2006/relationships/diagramLayout" Target="../diagrams/layou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emf"/><Relationship Id="rId10" Type="http://schemas.microsoft.com/office/2007/relationships/diagramDrawing" Target="../diagrams/drawing1.xml"/><Relationship Id="rId4" Type="http://schemas.openxmlformats.org/officeDocument/2006/relationships/image" Target="../media/image7.png"/><Relationship Id="rId9" Type="http://schemas.openxmlformats.org/officeDocument/2006/relationships/diagramColors" Target="../diagrams/colors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Piotr.Michalski@adm.uw.edu.p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4" y="-1"/>
            <a:ext cx="12195484" cy="8110473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4021">
            <a:off x="5807773" y="52251"/>
            <a:ext cx="9144714" cy="6858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812185" y="1981337"/>
            <a:ext cx="63485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Wdrożenie telefonii </a:t>
            </a:r>
            <a:r>
              <a:rPr lang="pl-PL" sz="3200" b="1" dirty="0" smtClean="0"/>
              <a:t>IP na Uniwersytecie Warszawski</a:t>
            </a:r>
            <a:endParaRPr lang="pl-PL" sz="3200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812185" y="3345942"/>
            <a:ext cx="73687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Piotr Michalski </a:t>
            </a:r>
            <a:r>
              <a:rPr lang="pl-PL" sz="2000" dirty="0" smtClean="0">
                <a:hlinkClick r:id="rId4"/>
              </a:rPr>
              <a:t>Piotr.Michalski@adm.uw.edu.pl</a:t>
            </a:r>
            <a:endParaRPr lang="pl-PL" sz="2000" dirty="0" smtClean="0"/>
          </a:p>
          <a:p>
            <a:endParaRPr lang="pl-PL" sz="2000" dirty="0" smtClean="0"/>
          </a:p>
          <a:p>
            <a:r>
              <a:rPr lang="pl-PL" sz="2000" dirty="0" smtClean="0"/>
              <a:t>Konferencja </a:t>
            </a:r>
            <a:r>
              <a:rPr lang="pl-PL" sz="2000" dirty="0"/>
              <a:t>Promująca Projekt „Platforma usług elektronicznych Uniwersytetu Warszawskiego dla społeczności </a:t>
            </a:r>
            <a:r>
              <a:rPr lang="pl-PL" sz="2000" dirty="0" smtClean="0"/>
              <a:t>regionu” </a:t>
            </a:r>
          </a:p>
          <a:p>
            <a:endParaRPr lang="pl-PL" sz="2000" dirty="0" smtClean="0"/>
          </a:p>
          <a:p>
            <a:r>
              <a:rPr lang="pl-PL" sz="2000" dirty="0" smtClean="0"/>
              <a:t>Warszawa 17-12-2014</a:t>
            </a:r>
            <a:endParaRPr lang="pl-PL" sz="2000" dirty="0"/>
          </a:p>
          <a:p>
            <a:endParaRPr lang="pl-PL" sz="2000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116632"/>
            <a:ext cx="3025477" cy="2200467"/>
          </a:xfrm>
          <a:prstGeom prst="rect">
            <a:avLst/>
          </a:prstGeom>
        </p:spPr>
      </p:pic>
      <p:pic>
        <p:nvPicPr>
          <p:cNvPr id="3" name="Picture 2" descr="1_Znak ogólnodostępny_wersja podstawowa_PL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06" y="709319"/>
            <a:ext cx="2737854" cy="1065807"/>
          </a:xfrm>
          <a:prstGeom prst="rect">
            <a:avLst/>
          </a:prstGeom>
        </p:spPr>
      </p:pic>
      <p:pic>
        <p:nvPicPr>
          <p:cNvPr id="9" name="Picture 8" descr="Logotyp bez podpisu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84" y="5462057"/>
            <a:ext cx="7368731" cy="9528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92758" y="6371766"/>
            <a:ext cx="6801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/>
              <a:t>Projekt "Platforma usług elektronicznych Uniwersytetu Warszawskiego dla społeczności regionu" realizowany w ramach Regionalnego Programu </a:t>
            </a:r>
            <a:r>
              <a:rPr lang="pl-PL" sz="800" dirty="0" smtClean="0"/>
              <a:t>Operacyjnego</a:t>
            </a:r>
          </a:p>
          <a:p>
            <a:pPr algn="ctr"/>
            <a:r>
              <a:rPr lang="pl-PL" sz="800" dirty="0" smtClean="0"/>
              <a:t> </a:t>
            </a:r>
            <a:r>
              <a:rPr lang="pl-PL" sz="800" dirty="0"/>
              <a:t>Województwa Mazowieckiego, współfinansowany przez Unię Europejską ze środków Europejskiego Funduszu Regionalnego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91693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434583" y="1563803"/>
            <a:ext cx="1014019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i="1" dirty="0"/>
              <a:t>Wdrożenie telefonii IP (VoIP) na </a:t>
            </a:r>
            <a:endParaRPr lang="pl-PL" sz="4000" b="1" i="1" dirty="0" smtClean="0"/>
          </a:p>
          <a:p>
            <a:pPr algn="ctr"/>
            <a:r>
              <a:rPr lang="pl-PL" sz="4000" b="1" i="1" dirty="0" smtClean="0"/>
              <a:t>Uniwersytecie Warszawskim</a:t>
            </a:r>
          </a:p>
          <a:p>
            <a:pPr algn="ctr"/>
            <a:endParaRPr lang="pl-PL" sz="24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Zwiększenie </a:t>
            </a:r>
            <a:r>
              <a:rPr lang="pl-PL" sz="2800" dirty="0"/>
              <a:t>dostępności wykorzystania nowoczesnej infrastruktury ICT w </a:t>
            </a:r>
            <a:r>
              <a:rPr lang="pl-PL" sz="2800" dirty="0" smtClean="0"/>
              <a:t>procesach badawczych </a:t>
            </a:r>
            <a:r>
              <a:rPr lang="pl-PL" sz="2800" dirty="0"/>
              <a:t>oraz zarządzania </a:t>
            </a:r>
            <a:r>
              <a:rPr lang="pl-PL" sz="2800" dirty="0" smtClean="0"/>
              <a:t>uczelnią</a:t>
            </a:r>
            <a:endParaRPr lang="pl-PL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Rozpoczęcie projektu: 2011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Planowane zakończenie projektu: 2015</a:t>
            </a:r>
            <a:endParaRPr lang="pl-PL" sz="2800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246370" y="5998757"/>
            <a:ext cx="11869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Piotr Michalski </a:t>
            </a:r>
            <a:r>
              <a:rPr lang="pl-PL" dirty="0" smtClean="0">
                <a:hlinkClick r:id="rId3"/>
              </a:rPr>
              <a:t>Piotr.Michalski@adm.uw.edu.pl</a:t>
            </a:r>
            <a:r>
              <a:rPr lang="pl-PL" dirty="0" smtClean="0"/>
              <a:t>  </a:t>
            </a:r>
          </a:p>
          <a:p>
            <a:r>
              <a:rPr lang="pl-PL" dirty="0" smtClean="0"/>
              <a:t>„</a:t>
            </a:r>
            <a:r>
              <a:rPr lang="pl-PL" dirty="0"/>
              <a:t>Platforma usług elektronicznych Uniwersytetu Warszawskiego dla społeczności regionu” </a:t>
            </a:r>
          </a:p>
          <a:p>
            <a:endParaRPr lang="pl-PL" sz="2000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Wdrożenie telefonii IP na Uniwersytecie </a:t>
            </a:r>
            <a:r>
              <a:rPr lang="pl-PL" b="1" dirty="0" smtClean="0"/>
              <a:t>Warszawski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998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434583" y="1563803"/>
            <a:ext cx="101401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i="1" dirty="0" smtClean="0"/>
              <a:t>Cel</a:t>
            </a:r>
            <a:endParaRPr lang="pl-PL" sz="4000" b="1" i="1" dirty="0" smtClean="0"/>
          </a:p>
          <a:p>
            <a:pPr algn="ctr"/>
            <a:endParaRPr lang="pl-PL" sz="24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Obniżenie kosztów utrzymania systemów telekomunikacyjnych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Zwiększenie niezawodności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50 jednostek organizacyjnych / 7 000 użytkowników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Usprawnianie zarządzania uczelnią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Wideo/Telekonferencje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Mobilne biuro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Platforma do wytwarzania nowych usług</a:t>
            </a:r>
          </a:p>
          <a:p>
            <a:endParaRPr lang="pl-PL" sz="2800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246370" y="5998757"/>
            <a:ext cx="11869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Piotr Michalski </a:t>
            </a:r>
            <a:r>
              <a:rPr lang="pl-PL" dirty="0" smtClean="0">
                <a:hlinkClick r:id="rId3"/>
              </a:rPr>
              <a:t>Piotr.Michalski@adm.uw.edu.pl</a:t>
            </a:r>
            <a:r>
              <a:rPr lang="pl-PL" dirty="0" smtClean="0"/>
              <a:t>  </a:t>
            </a:r>
          </a:p>
          <a:p>
            <a:r>
              <a:rPr lang="pl-PL" dirty="0" smtClean="0"/>
              <a:t>„</a:t>
            </a:r>
            <a:r>
              <a:rPr lang="pl-PL" dirty="0"/>
              <a:t>Platforma usług elektronicznych Uniwersytetu Warszawskiego dla społeczności regionu” </a:t>
            </a:r>
          </a:p>
          <a:p>
            <a:endParaRPr lang="pl-PL" sz="2000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Wdrożenie telefonii IP na Uniwersytecie </a:t>
            </a:r>
            <a:r>
              <a:rPr lang="pl-PL" b="1" dirty="0" smtClean="0"/>
              <a:t>Warszawski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849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434583" y="1563803"/>
            <a:ext cx="1014019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i="1" dirty="0" smtClean="0"/>
              <a:t>Zakres projektu</a:t>
            </a:r>
          </a:p>
          <a:p>
            <a:pPr algn="ctr"/>
            <a:endParaRPr lang="pl-PL" sz="40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Rozbudowa serwerowni</a:t>
            </a:r>
            <a:endParaRPr lang="pl-PL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Modernizacja </a:t>
            </a:r>
            <a:r>
              <a:rPr lang="pl-PL" sz="2800" dirty="0" smtClean="0"/>
              <a:t>sieci światłowodowej i </a:t>
            </a:r>
            <a:r>
              <a:rPr lang="pl-PL" sz="2800" dirty="0" smtClean="0"/>
              <a:t>IP</a:t>
            </a:r>
            <a:endParaRPr lang="pl-PL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Wdrożenie systemu </a:t>
            </a:r>
            <a:r>
              <a:rPr lang="pl-PL" sz="2800" dirty="0"/>
              <a:t>zabezpieczeń </a:t>
            </a:r>
            <a:r>
              <a:rPr lang="pl-PL" sz="2800" dirty="0" smtClean="0"/>
              <a:t>sieciowych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Uruchomienie centrali VoIP</a:t>
            </a:r>
            <a:endParaRPr lang="pl-PL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Zakup telefonów </a:t>
            </a:r>
            <a:r>
              <a:rPr lang="pl-PL" sz="2800" dirty="0" smtClean="0"/>
              <a:t>i </a:t>
            </a:r>
            <a:r>
              <a:rPr lang="pl-PL" sz="2800" dirty="0" smtClean="0"/>
              <a:t>wideofonów</a:t>
            </a:r>
            <a:endParaRPr lang="pl-PL" sz="2800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246370" y="5998757"/>
            <a:ext cx="11869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Piotr Michalski </a:t>
            </a:r>
            <a:r>
              <a:rPr lang="pl-PL" dirty="0" smtClean="0">
                <a:hlinkClick r:id="rId3"/>
              </a:rPr>
              <a:t>Piotr.Michalski@adm.uw.edu.pl</a:t>
            </a:r>
            <a:r>
              <a:rPr lang="pl-PL" dirty="0" smtClean="0"/>
              <a:t>  </a:t>
            </a:r>
          </a:p>
          <a:p>
            <a:r>
              <a:rPr lang="pl-PL" dirty="0" smtClean="0"/>
              <a:t>„</a:t>
            </a:r>
            <a:r>
              <a:rPr lang="pl-PL" dirty="0"/>
              <a:t>Platforma usług elektronicznych Uniwersytetu Warszawskiego dla społeczności regionu” </a:t>
            </a:r>
          </a:p>
          <a:p>
            <a:endParaRPr lang="pl-PL" sz="2000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Wdrożenie telefonii IP na Uniwersytecie </a:t>
            </a:r>
            <a:r>
              <a:rPr lang="pl-PL" b="1" dirty="0" smtClean="0"/>
              <a:t>Warszawski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827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434583" y="1563803"/>
            <a:ext cx="1014019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i="1" dirty="0" smtClean="0"/>
              <a:t>Finansowanie</a:t>
            </a:r>
            <a:endParaRPr lang="pl-PL" sz="4000" b="1" i="1" dirty="0" smtClean="0"/>
          </a:p>
          <a:p>
            <a:pPr algn="ctr"/>
            <a:endParaRPr lang="pl-PL" sz="24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/>
              <a:t>Regionalny Program Operacyjny Województwa Mazowieckiego </a:t>
            </a:r>
            <a:r>
              <a:rPr lang="pl-PL" sz="2800" dirty="0" smtClean="0"/>
              <a:t>2007-2013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l-PL" sz="2800" dirty="0"/>
              <a:t> Priorytet </a:t>
            </a:r>
            <a:r>
              <a:rPr lang="pl-PL" sz="2800" dirty="0" smtClean="0"/>
              <a:t>II - </a:t>
            </a:r>
            <a:r>
              <a:rPr lang="pl-PL" sz="2800" dirty="0"/>
              <a:t>Przyspieszenie e-rozwoju </a:t>
            </a:r>
            <a:r>
              <a:rPr lang="pl-PL" sz="2800" dirty="0" smtClean="0"/>
              <a:t>Mazowsza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l-PL" sz="2800" dirty="0"/>
              <a:t> Działanie </a:t>
            </a:r>
            <a:r>
              <a:rPr lang="pl-PL" sz="2800" dirty="0" smtClean="0"/>
              <a:t>2.1 - Przeciwdziałanie </a:t>
            </a:r>
            <a:r>
              <a:rPr lang="pl-PL" sz="2800" dirty="0"/>
              <a:t>wykluczeniu </a:t>
            </a:r>
            <a:r>
              <a:rPr lang="pl-PL" sz="2800" dirty="0" smtClean="0"/>
              <a:t>informacyjnemu</a:t>
            </a:r>
            <a:endParaRPr lang="pl-PL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Wartość </a:t>
            </a:r>
            <a:r>
              <a:rPr lang="pl-PL" sz="2800" dirty="0" smtClean="0"/>
              <a:t>projektu: 5 823 979,83 zł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2800" dirty="0" smtClean="0"/>
              <a:t>Wkład </a:t>
            </a:r>
            <a:r>
              <a:rPr lang="pl-PL" sz="2800" dirty="0"/>
              <a:t>wspólnotowy (EFRR</a:t>
            </a:r>
            <a:r>
              <a:rPr lang="pl-PL" sz="2800" dirty="0" smtClean="0"/>
              <a:t>): </a:t>
            </a:r>
            <a:r>
              <a:rPr lang="pl-PL" sz="2800" dirty="0"/>
              <a:t>4 839 </a:t>
            </a:r>
            <a:r>
              <a:rPr lang="pl-PL" sz="2800" dirty="0" smtClean="0"/>
              <a:t>443,09 </a:t>
            </a:r>
            <a:r>
              <a:rPr lang="pl-PL" sz="2800" dirty="0" smtClean="0"/>
              <a:t>zł</a:t>
            </a:r>
          </a:p>
          <a:p>
            <a:endParaRPr lang="pl-PL" sz="2800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246370" y="5998757"/>
            <a:ext cx="11869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Piotr Michalski </a:t>
            </a:r>
            <a:r>
              <a:rPr lang="pl-PL" dirty="0" smtClean="0">
                <a:hlinkClick r:id="rId3"/>
              </a:rPr>
              <a:t>Piotr.Michalski@adm.uw.edu.pl</a:t>
            </a:r>
            <a:r>
              <a:rPr lang="pl-PL" dirty="0" smtClean="0"/>
              <a:t>  </a:t>
            </a:r>
          </a:p>
          <a:p>
            <a:r>
              <a:rPr lang="pl-PL" dirty="0" smtClean="0"/>
              <a:t>„</a:t>
            </a:r>
            <a:r>
              <a:rPr lang="pl-PL" dirty="0"/>
              <a:t>Platforma usług elektronicznych Uniwersytetu Warszawskiego dla społeczności regionu” </a:t>
            </a:r>
          </a:p>
          <a:p>
            <a:endParaRPr lang="pl-PL" sz="2000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Wdrożenie telefonii IP na Uniwersytecie </a:t>
            </a:r>
            <a:r>
              <a:rPr lang="pl-PL" b="1" dirty="0" smtClean="0"/>
              <a:t>Warszawski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2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434583" y="1197073"/>
            <a:ext cx="101401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i="1" dirty="0" smtClean="0"/>
              <a:t>Zespół wdrożeniowy</a:t>
            </a:r>
          </a:p>
          <a:p>
            <a:pPr algn="ctr"/>
            <a:endParaRPr lang="pl-PL" sz="4000" b="1" dirty="0" smtClean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246370" y="5998757"/>
            <a:ext cx="11869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Piotr Michalski </a:t>
            </a:r>
            <a:r>
              <a:rPr lang="pl-PL" dirty="0" smtClean="0">
                <a:hlinkClick r:id="rId3"/>
              </a:rPr>
              <a:t>Piotr.Michalski@adm.uw.edu.pl</a:t>
            </a:r>
            <a:r>
              <a:rPr lang="pl-PL" dirty="0" smtClean="0"/>
              <a:t>  </a:t>
            </a:r>
          </a:p>
          <a:p>
            <a:r>
              <a:rPr lang="pl-PL" dirty="0" smtClean="0"/>
              <a:t>„</a:t>
            </a:r>
            <a:r>
              <a:rPr lang="pl-PL" dirty="0"/>
              <a:t>Platforma usług elektronicznych Uniwersytetu Warszawskiego dla społeczności regionu” </a:t>
            </a:r>
          </a:p>
          <a:p>
            <a:endParaRPr lang="pl-PL" sz="2000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Wdrożenie telefonii IP na Uniwersytecie </a:t>
            </a:r>
            <a:r>
              <a:rPr lang="pl-PL" b="1" dirty="0" smtClean="0"/>
              <a:t>Warszawski</a:t>
            </a:r>
            <a:endParaRPr lang="pl-PL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63720577"/>
              </p:ext>
            </p:extLst>
          </p:nvPr>
        </p:nvGraphicFramePr>
        <p:xfrm>
          <a:off x="2090199" y="2225523"/>
          <a:ext cx="8952159" cy="3311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22685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4" y="-1"/>
            <a:ext cx="12195484" cy="8110473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214" y="104503"/>
            <a:ext cx="9144714" cy="6858000"/>
          </a:xfrm>
          <a:prstGeom prst="rect">
            <a:avLst/>
          </a:prstGeom>
        </p:spPr>
      </p:pic>
      <p:pic>
        <p:nvPicPr>
          <p:cNvPr id="1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116632"/>
            <a:ext cx="3025477" cy="2200467"/>
          </a:xfrm>
          <a:prstGeom prst="rect">
            <a:avLst/>
          </a:prstGeom>
        </p:spPr>
      </p:pic>
      <p:pic>
        <p:nvPicPr>
          <p:cNvPr id="15" name="Picture 14" descr="1_Znak ogólnodostępny_wersja podstawowa_PL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06" y="709319"/>
            <a:ext cx="2737854" cy="1065807"/>
          </a:xfrm>
          <a:prstGeom prst="rect">
            <a:avLst/>
          </a:prstGeom>
        </p:spPr>
      </p:pic>
      <p:pic>
        <p:nvPicPr>
          <p:cNvPr id="9" name="Picture 8" descr="Logotyp bez podpisu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84" y="5462057"/>
            <a:ext cx="7368731" cy="9528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92758" y="6371766"/>
            <a:ext cx="6801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/>
              <a:t>Projekt "Platforma usług elektronicznych Uniwersytetu Warszawskiego dla społeczności regionu" realizowany w ramach Regionalnego Programu </a:t>
            </a:r>
            <a:r>
              <a:rPr lang="pl-PL" sz="800" dirty="0" smtClean="0"/>
              <a:t>Operacyjnego</a:t>
            </a:r>
          </a:p>
          <a:p>
            <a:pPr algn="ctr"/>
            <a:r>
              <a:rPr lang="pl-PL" sz="800" dirty="0" smtClean="0"/>
              <a:t> </a:t>
            </a:r>
            <a:r>
              <a:rPr lang="pl-PL" sz="800" dirty="0"/>
              <a:t>Województwa Mazowieckiego, współfinansowany przez Unię Europejską ze środków Europejskiego Funduszu Regionalnego</a:t>
            </a:r>
            <a:endParaRPr lang="en-US" sz="8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812185" y="3540035"/>
            <a:ext cx="73687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Piotr Michalski </a:t>
            </a:r>
            <a:r>
              <a:rPr lang="pl-PL" sz="2000" dirty="0" smtClean="0">
                <a:hlinkClick r:id="rId7"/>
              </a:rPr>
              <a:t>Piotr.Michalski@adm.uw.edu.pl</a:t>
            </a:r>
            <a:endParaRPr lang="pl-PL" sz="2000" dirty="0" smtClean="0"/>
          </a:p>
          <a:p>
            <a:endParaRPr lang="pl-PL" sz="2000" dirty="0" smtClean="0"/>
          </a:p>
          <a:p>
            <a:r>
              <a:rPr lang="pl-PL" sz="2000" dirty="0" smtClean="0"/>
              <a:t>Konferencja </a:t>
            </a:r>
            <a:r>
              <a:rPr lang="pl-PL" sz="2000" dirty="0"/>
              <a:t>Promująca Projekt „Platforma usług elektronicznych Uniwersytetu Warszawskiego dla społeczności </a:t>
            </a:r>
            <a:r>
              <a:rPr lang="pl-PL" sz="2000" dirty="0" smtClean="0"/>
              <a:t>regionu” </a:t>
            </a:r>
          </a:p>
          <a:p>
            <a:r>
              <a:rPr lang="pl-PL" sz="2000" dirty="0" smtClean="0"/>
              <a:t>17-12-2014</a:t>
            </a:r>
            <a:endParaRPr lang="pl-PL" sz="2000" dirty="0"/>
          </a:p>
          <a:p>
            <a:endParaRPr lang="pl-PL" sz="2000" dirty="0" smtClean="0"/>
          </a:p>
        </p:txBody>
      </p:sp>
      <p:sp>
        <p:nvSpPr>
          <p:cNvPr id="6" name="pole tekstowe 5"/>
          <p:cNvSpPr txBox="1"/>
          <p:nvPr/>
        </p:nvSpPr>
        <p:spPr>
          <a:xfrm>
            <a:off x="771906" y="1951842"/>
            <a:ext cx="82949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b="1" dirty="0" smtClean="0"/>
              <a:t>DZIĘKUJĘ ZA UWAGĘ!</a:t>
            </a:r>
            <a:endParaRPr lang="pl-PL" sz="6600" b="1" dirty="0"/>
          </a:p>
        </p:txBody>
      </p:sp>
    </p:spTree>
    <p:extLst>
      <p:ext uri="{BB962C8B-B14F-4D97-AF65-F5344CB8AC3E}">
        <p14:creationId xmlns:p14="http://schemas.microsoft.com/office/powerpoint/2010/main" val="377836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328</Words>
  <Application>Microsoft Office PowerPoint</Application>
  <PresentationFormat>Niestandardowy</PresentationFormat>
  <Paragraphs>66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artur kurasinski</dc:creator>
  <cp:lastModifiedBy>pmichalski</cp:lastModifiedBy>
  <cp:revision>23</cp:revision>
  <dcterms:created xsi:type="dcterms:W3CDTF">2014-12-12T23:15:09Z</dcterms:created>
  <dcterms:modified xsi:type="dcterms:W3CDTF">2014-12-16T21:49:23Z</dcterms:modified>
</cp:coreProperties>
</file>