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0" r:id="rId11"/>
    <p:sldId id="25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532"/>
    <a:srgbClr val="204B99"/>
    <a:srgbClr val="5C2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81143" autoAdjust="0"/>
  </p:normalViewPr>
  <p:slideViewPr>
    <p:cSldViewPr snapToGrid="0" showGuides="1">
      <p:cViewPr>
        <p:scale>
          <a:sx n="75" d="100"/>
          <a:sy n="75" d="100"/>
        </p:scale>
        <p:origin x="-111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0782-6EE0-4AE9-8CDE-17466F116B96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7515C-5BD5-4966-B3F9-0C5CECE77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3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Dzień dobry</a:t>
            </a:r>
          </a:p>
          <a:p>
            <a:endParaRPr lang="pl-PL" dirty="0" smtClean="0"/>
          </a:p>
          <a:p>
            <a:r>
              <a:rPr lang="pl-PL" dirty="0" smtClean="0"/>
              <a:t>Nazywam się Andrzej Zadrożny,</a:t>
            </a:r>
            <a:r>
              <a:rPr lang="pl-PL" baseline="0" dirty="0" smtClean="0"/>
              <a:t> chciałbym Państwu opowiedzieć o aplikacji mobilnej Uniwersytetu.</a:t>
            </a: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616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</a:t>
            </a:r>
            <a:r>
              <a:rPr lang="pl-PL" baseline="0" dirty="0" smtClean="0"/>
              <a:t> koniec jeszcze kilka słów o tym gdzie jesteśmy i dokąd zmierzamy. Wykonaliśmy pierwszy krok. Aplikacja jest gotowa do pobrania ze sklepu Google Play. Nie rozpoczeliśmy jeszcze promowania jej, bo trwa uzupełnianie danych. Możemy powiedzieć że dzisiaj jest jej pra-premiera.</a:t>
            </a:r>
          </a:p>
          <a:p>
            <a:r>
              <a:rPr lang="pl-PL" baseline="0" dirty="0" smtClean="0"/>
              <a:t>--</a:t>
            </a:r>
          </a:p>
          <a:p>
            <a:r>
              <a:rPr lang="pl-PL" baseline="0" dirty="0" smtClean="0"/>
              <a:t>Mamy już pomysły i plany na przyszłość. Zanim jednak usiędziemy do ich realizacji chcielibyśmy poznać Pańśtwa pomysły i uwagi. </a:t>
            </a:r>
            <a:r>
              <a:rPr lang="pl-PL" baseline="0" smtClean="0"/>
              <a:t>Zapraszam do zadawania pytam.</a:t>
            </a:r>
            <a:endParaRPr lang="pl-PL" baseline="0" dirty="0" smtClean="0"/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12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Serdecznie</a:t>
            </a:r>
            <a:r>
              <a:rPr lang="pl-PL" baseline="0" dirty="0" smtClean="0"/>
              <a:t> dziękuję za uwagę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20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Łukasz wspomniał państwu o Responsive Web Design.</a:t>
            </a:r>
            <a:r>
              <a:rPr lang="pl-PL" baseline="0" dirty="0" smtClean="0"/>
              <a:t> Wytwarzając nowe usługi zastanawiamy się nad tym w jaki sposób nasi użytkownicy będą z nich korzystać. Pilnujemy aby na każdym użądzeniu, zarówno w przeglądarce internetowej na komputerze jak i na telefonie komórkowym  strona była dostępna i funkcjonalna.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66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Jak</a:t>
            </a:r>
            <a:r>
              <a:rPr lang="pl-PL" baseline="0" dirty="0" smtClean="0"/>
              <a:t> myślę o tym trendzie to nasuwają mi się dwa pytania:</a:t>
            </a:r>
          </a:p>
          <a:p>
            <a:endParaRPr lang="pl-PL" baseline="0" dirty="0" smtClean="0"/>
          </a:p>
          <a:p>
            <a:r>
              <a:rPr lang="pl-PL" baseline="0" dirty="0" smtClean="0"/>
              <a:t>Czy ciśnienie na tworzenie dedykowanych interfaców dla użytkowników mobilnych jest uzasadnione?</a:t>
            </a:r>
          </a:p>
          <a:p>
            <a:endParaRPr lang="pl-PL" baseline="0" dirty="0" smtClean="0"/>
          </a:p>
          <a:p>
            <a:r>
              <a:rPr lang="pl-PL" baseline="0" dirty="0" smtClean="0"/>
              <a:t>A drugie to: Po co tworzyć aplikacje mobilne skoro implementujemy Responsive Web Design?</a:t>
            </a:r>
          </a:p>
          <a:p>
            <a:endParaRPr lang="pl-PL" baseline="0" dirty="0" smtClean="0"/>
          </a:p>
          <a:p>
            <a:r>
              <a:rPr lang="pl-PL" baseline="0" dirty="0" smtClean="0"/>
              <a:t>Odpowiedzieć na te pytania pomaga nam Facebook. Około 30% użytkowników korzysta </a:t>
            </a:r>
            <a:r>
              <a:rPr lang="pl-PL" baseline="0" dirty="0" smtClean="0"/>
              <a:t>Facebooka </a:t>
            </a:r>
            <a:r>
              <a:rPr lang="pl-PL" baseline="0" dirty="0" smtClean="0"/>
              <a:t>wyłącznie za pomocą telefonu komórkowego lub tabletu. A około 80% korzysta z niego zarówno z komputera i urządzeń mobilnych.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Te dane nie wyczerpują tematu ale pozwalają wyobrazić sobie jak istotny jest dostęp z urządzen mobilnych do naszych systemów.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0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sz="1200" dirty="0" smtClean="0"/>
              <a:t>Opowiem teraz o tym co udało</a:t>
            </a:r>
            <a:r>
              <a:rPr lang="pl-PL" sz="1200" baseline="0" dirty="0" smtClean="0"/>
              <a:t> nam się zrobić:</a:t>
            </a:r>
          </a:p>
          <a:p>
            <a:pPr algn="just"/>
            <a:endParaRPr lang="pl-PL" sz="1200" dirty="0" smtClean="0"/>
          </a:p>
          <a:p>
            <a:pPr algn="just"/>
            <a:r>
              <a:rPr lang="pl-PL" sz="1200" dirty="0" smtClean="0"/>
              <a:t>Aplikacja  mobilna Uniwersytetu jest przygotowa w dwóch  wersjach językowych:</a:t>
            </a:r>
            <a:r>
              <a:rPr lang="pl-PL" sz="1200" baseline="0" dirty="0" smtClean="0"/>
              <a:t> p</a:t>
            </a:r>
            <a:r>
              <a:rPr lang="pl-PL" sz="1200" dirty="0" smtClean="0"/>
              <a:t>olskiej i angielskiej.</a:t>
            </a:r>
          </a:p>
          <a:p>
            <a:endParaRPr lang="pl-PL" dirty="0" smtClean="0"/>
          </a:p>
          <a:p>
            <a:r>
              <a:rPr lang="pl-PL" dirty="0" smtClean="0"/>
              <a:t>W systemie z ustawionym</a:t>
            </a:r>
            <a:r>
              <a:rPr lang="pl-PL" baseline="0" dirty="0" smtClean="0"/>
              <a:t> językiem polskim domyślnie aplikacja uruchomi się w języku polskim. Dla każdego innego w języku angielkim. Ięzyk </a:t>
            </a:r>
            <a:r>
              <a:rPr lang="pl-PL" baseline="0" dirty="0" smtClean="0"/>
              <a:t>można zmienić  </a:t>
            </a:r>
            <a:r>
              <a:rPr lang="pl-PL" baseline="0" dirty="0" smtClean="0"/>
              <a:t>w ustawieniach aplikacji.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41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Po uruchomieniu</a:t>
            </a:r>
            <a:r>
              <a:rPr lang="pl-PL" baseline="0" dirty="0" smtClean="0"/>
              <a:t> aplikacji przywita nas wybór 3 głównych funkcji: Mapa Uniwersytetu, Wiadomości i Przewodnik. Po wybraniu mapy otwiera się ekran który umożliwia wpisanie lub wybranie z listy budynku uniwersyteckiego. W trakcie wpisywania lista jest filtrowana., co znacznie przyśpiesza wybór.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 wybraniu budynku możemy</a:t>
            </a:r>
            <a:r>
              <a:rPr lang="pl-PL" baseline="0" dirty="0" smtClean="0"/>
              <a:t> rozpocząć nawigację w dostępnej aplikacji.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2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 głównego ekranu możemy też dostać się do Wiadomości. </a:t>
            </a:r>
          </a:p>
          <a:p>
            <a:endParaRPr lang="pl-PL" dirty="0" smtClean="0"/>
          </a:p>
          <a:p>
            <a:r>
              <a:rPr lang="pl-PL" dirty="0" smtClean="0"/>
              <a:t>Z lewej</a:t>
            </a:r>
            <a:r>
              <a:rPr lang="pl-PL" baseline="0" dirty="0" smtClean="0"/>
              <a:t> strony znajduje się lista skrótów.  A z prawej wyświetla się wybrana wiadomoścć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2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Przewodnik to obszar który</a:t>
            </a:r>
            <a:r>
              <a:rPr lang="pl-PL" baseline="0" dirty="0" smtClean="0"/>
              <a:t> nam może się wydawać najmniej atrakcyjny. Pomyślmy jednak o studentach i gościach. Mamy tu zbiór najważniejszych informacji o miejscach na terenie Uniwersytetu.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2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 kliknięciu</a:t>
            </a:r>
            <a:r>
              <a:rPr lang="pl-PL" baseline="0" dirty="0" smtClean="0"/>
              <a:t> na przycisk w lewym górnym rogu aplikacji. Otworzy się dodatkowe menu. W tym menu u</a:t>
            </a:r>
            <a:r>
              <a:rPr lang="pl-PL" dirty="0" smtClean="0"/>
              <a:t>kryliśmy: ustawienia  aplikacji, kontakt , linki do głównych serwisów internetowych Uniwersytetu</a:t>
            </a:r>
            <a:r>
              <a:rPr lang="pl-PL" baseline="0" dirty="0" smtClean="0"/>
              <a:t> oraz</a:t>
            </a:r>
            <a:r>
              <a:rPr lang="pl-PL" dirty="0" smtClean="0"/>
              <a:t> Przydatne informacje. </a:t>
            </a:r>
          </a:p>
          <a:p>
            <a:r>
              <a:rPr lang="pl-PL" dirty="0" smtClean="0"/>
              <a:t>--</a:t>
            </a:r>
          </a:p>
          <a:p>
            <a:r>
              <a:rPr lang="pl-PL" dirty="0" smtClean="0"/>
              <a:t>W Przydatnych</a:t>
            </a:r>
            <a:r>
              <a:rPr lang="pl-PL" baseline="0" dirty="0" smtClean="0"/>
              <a:t> </a:t>
            </a:r>
            <a:r>
              <a:rPr lang="pl-PL" dirty="0" smtClean="0"/>
              <a:t>informacjach</a:t>
            </a:r>
            <a:r>
              <a:rPr lang="pl-PL" baseline="0" dirty="0" smtClean="0"/>
              <a:t> </a:t>
            </a:r>
            <a:r>
              <a:rPr lang="pl-PL" dirty="0" smtClean="0"/>
              <a:t>staramy się umieścić odpowiedzi</a:t>
            </a:r>
            <a:r>
              <a:rPr lang="pl-PL" baseline="0" dirty="0" smtClean="0"/>
              <a:t> na często pojawiające się pytania. Zarówno te techniczne: na przykład: jak skonfigurować połączenie do sieci na kampusie, ale także bardziej ogólne: gdzie się udać w celu uzyskania pomocy.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515C-5BD5-4966-B3F9-0C5CECE7719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89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0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2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2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32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7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0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A869-C911-4CC3-929A-B127EEDFE732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-1"/>
            <a:ext cx="12195484" cy="81104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21">
            <a:off x="5807773" y="52251"/>
            <a:ext cx="9144714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98537" y="2438541"/>
            <a:ext cx="634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Aplikacja mobilna Uniwersytetu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01907" y="4216397"/>
            <a:ext cx="475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Andrzej Zadrożny / 17.12.2014 </a:t>
            </a:r>
            <a:r>
              <a:rPr lang="pl-PL" sz="2000" dirty="0"/>
              <a:t>/ </a:t>
            </a:r>
            <a:r>
              <a:rPr lang="pl-PL" sz="2000" dirty="0" smtClean="0"/>
              <a:t>Konferencja </a:t>
            </a:r>
            <a:r>
              <a:rPr lang="pl-PL" sz="2000" dirty="0"/>
              <a:t>Promująca Projekt </a:t>
            </a:r>
            <a:r>
              <a:rPr lang="pl-PL" sz="2000" dirty="0" smtClean="0"/>
              <a:t>„</a:t>
            </a:r>
            <a:r>
              <a:rPr lang="pl-PL" sz="2000" dirty="0"/>
              <a:t>Platforma usług elektronicznych Uniwersytetu Warszawskiego dla społeczności regionu</a:t>
            </a:r>
            <a:r>
              <a:rPr lang="pl-PL" sz="2000" dirty="0" smtClean="0"/>
              <a:t>”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6632"/>
            <a:ext cx="3025477" cy="2200467"/>
          </a:xfrm>
          <a:prstGeom prst="rect">
            <a:avLst/>
          </a:prstGeom>
        </p:spPr>
      </p:pic>
      <p:pic>
        <p:nvPicPr>
          <p:cNvPr id="3" name="Picture 2" descr="1_Znak ogólnodostępny_wersja podstawowa_P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" y="709319"/>
            <a:ext cx="2737854" cy="1065807"/>
          </a:xfrm>
          <a:prstGeom prst="rect">
            <a:avLst/>
          </a:prstGeom>
        </p:spPr>
      </p:pic>
      <p:pic>
        <p:nvPicPr>
          <p:cNvPr id="9" name="Picture 8" descr="Logotyp bez podpisu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5462057"/>
            <a:ext cx="7368731" cy="952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758" y="6371766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69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" y="1251904"/>
            <a:ext cx="7042444" cy="468350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844676" y="1621320"/>
            <a:ext cx="2787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Quo  vadis mobile?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Wsparcie studentów zagranicznyc: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Wyszukiwanie połączeń komunikacji miejskiej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Harmonogram </a:t>
            </a:r>
            <a:r>
              <a:rPr lang="pl-PL" dirty="0" smtClean="0"/>
              <a:t>zajęć i kalendarz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Znajdź znajomego</a:t>
            </a:r>
            <a:endParaRPr lang="pl-PL" dirty="0" smtClean="0"/>
          </a:p>
          <a:p>
            <a:endParaRPr lang="pl-PL" b="1" dirty="0" smtClean="0"/>
          </a:p>
          <a:p>
            <a:r>
              <a:rPr lang="pl-PL" b="1" dirty="0" smtClean="0"/>
              <a:t>Pytania / Uwagi?</a:t>
            </a:r>
            <a:endParaRPr lang="pl-PL" b="1" dirty="0" smtClean="0"/>
          </a:p>
        </p:txBody>
      </p:sp>
      <p:pic>
        <p:nvPicPr>
          <p:cNvPr id="10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4" name="Picture 13" descr="1_Znak ogólnodostępny_wersja podstawowa_P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5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-1"/>
            <a:ext cx="12195484" cy="81104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09935" y="2918493"/>
            <a:ext cx="8294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DZIĘKUJĘ ZA UWAGĘ!</a:t>
            </a:r>
            <a:endParaRPr lang="pl-PL" sz="6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3771" y="4364079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</a:t>
            </a:r>
            <a:br>
              <a:rPr lang="pl-PL" sz="2000" dirty="0"/>
            </a:br>
            <a:r>
              <a:rPr lang="pl-PL" sz="2000" dirty="0"/>
              <a:t>Aplikacja mobilna </a:t>
            </a:r>
            <a:r>
              <a:rPr lang="pl-PL" sz="2000" dirty="0" smtClean="0"/>
              <a:t>Uniwersytetu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14" y="104503"/>
            <a:ext cx="9144714" cy="6858000"/>
          </a:xfrm>
          <a:prstGeom prst="rect">
            <a:avLst/>
          </a:prstGeom>
        </p:spPr>
      </p:pic>
      <p:pic>
        <p:nvPicPr>
          <p:cNvPr id="1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6632"/>
            <a:ext cx="3025477" cy="2200467"/>
          </a:xfrm>
          <a:prstGeom prst="rect">
            <a:avLst/>
          </a:prstGeom>
        </p:spPr>
      </p:pic>
      <p:pic>
        <p:nvPicPr>
          <p:cNvPr id="15" name="Picture 14" descr="1_Znak ogólnodostępny_wersja podstawowa_P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" y="709319"/>
            <a:ext cx="2737854" cy="1065807"/>
          </a:xfrm>
          <a:prstGeom prst="rect">
            <a:avLst/>
          </a:prstGeom>
        </p:spPr>
      </p:pic>
      <p:pic>
        <p:nvPicPr>
          <p:cNvPr id="9" name="Picture 8" descr="Logotyp bez podpisu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5462057"/>
            <a:ext cx="7368731" cy="952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758" y="6371766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83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Andrzej Zadrożny /</a:t>
            </a:r>
            <a:r>
              <a:rPr lang="pl-PL" sz="2000" dirty="0"/>
              <a:t>17.12.2014 </a:t>
            </a:r>
            <a:r>
              <a:rPr lang="pl-PL" sz="2000" dirty="0" smtClean="0"/>
              <a:t>/ Projekt </a:t>
            </a:r>
            <a:r>
              <a:rPr lang="pl-PL" sz="2000" dirty="0"/>
              <a:t>eUW 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Z:\home\amz\Obrazy\Uniwersytet Warszawski – Chromium_0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08253"/>
            <a:ext cx="6725991" cy="43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1"/>
          <p:cNvSpPr txBox="1"/>
          <p:nvPr/>
        </p:nvSpPr>
        <p:spPr>
          <a:xfrm>
            <a:off x="989805" y="1153135"/>
            <a:ext cx="1014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Co poza „Responsive Web </a:t>
            </a:r>
            <a:r>
              <a:rPr lang="pl-PL" sz="3600" b="1" dirty="0" smtClean="0"/>
              <a:t>Design” ?</a:t>
            </a:r>
            <a:endParaRPr lang="pl-PL" sz="3600" b="1" dirty="0"/>
          </a:p>
        </p:txBody>
      </p:sp>
      <p:pic>
        <p:nvPicPr>
          <p:cNvPr id="1027" name="Picture 3" descr="Z:\home\amz\Dokumenty\aplikacja-mobilna\Samsung_Galaxy_S_II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4" y="171450"/>
            <a:ext cx="5314286" cy="97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 descr="Z:\home\projects\aplikacja-mobilna-android\uniwersytetWarszawski\src\main\res\drawable-xxhdpi\ic_launch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1" y="178715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home\amz\Obrazy\Zaznaczenie_0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16" y="982178"/>
            <a:ext cx="44196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2266" y="1116390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2054" y="4420703"/>
            <a:ext cx="6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4431" y="4420703"/>
            <a:ext cx="6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0104" y="4420703"/>
            <a:ext cx="6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9016" y="4420703"/>
            <a:ext cx="6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943" y="1116389"/>
            <a:ext cx="430887" cy="3304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Użytkownicy Facebooka [miliony]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00361"/>
              </p:ext>
            </p:extLst>
          </p:nvPr>
        </p:nvGraphicFramePr>
        <p:xfrm>
          <a:off x="6534152" y="4782476"/>
          <a:ext cx="51412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48"/>
                <a:gridCol w="1351814"/>
                <a:gridCol w="315061"/>
                <a:gridCol w="1398700"/>
                <a:gridCol w="334850"/>
                <a:gridCol w="1378912"/>
              </a:tblGrid>
              <a:tr h="332450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5C25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Tylko</a:t>
                      </a:r>
                      <a:r>
                        <a:rPr lang="pl-PL" sz="1600" baseline="0" dirty="0" smtClean="0"/>
                        <a:t> mobilne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204B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PC i mobile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C215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Tylko PC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485742" y="1995870"/>
            <a:ext cx="6185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Aplikacja jest przygotowa w dwóch  wersjach językowych: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3200" dirty="0" smtClean="0"/>
              <a:t>polskiej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3200" dirty="0" smtClean="0"/>
              <a:t>angielskiej.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l-PL" sz="32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pl-PL" sz="3200" b="1" dirty="0" smtClean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3" name="Picture 12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pic>
        <p:nvPicPr>
          <p:cNvPr id="3074" name="Picture 2" descr="Z:\home\amz\Dokumenty\aplikacja-mobilna\device-2014-12-15-1445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80" y="311803"/>
            <a:ext cx="384048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3" name="Picture 12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0" name="pole tekstowe 11"/>
          <p:cNvSpPr txBox="1"/>
          <p:nvPr/>
        </p:nvSpPr>
        <p:spPr>
          <a:xfrm>
            <a:off x="4578271" y="1146629"/>
            <a:ext cx="618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Aplikacja obsługuje telefony i tablety, tryb pionowy jak i poziomy.</a:t>
            </a:r>
          </a:p>
        </p:txBody>
      </p:sp>
      <p:pic>
        <p:nvPicPr>
          <p:cNvPr id="4098" name="Picture 2" descr="Z:\home\amz\Dokumenty\aplikacja-mobilna\homesc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4" y="1146629"/>
            <a:ext cx="3089998" cy="49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home\amz\Dokumenty\aplikacja-mobilna\device-2014-12-16-1546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72" y="2466591"/>
            <a:ext cx="5798456" cy="36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3" name="Picture 12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pic>
        <p:nvPicPr>
          <p:cNvPr id="5122" name="Picture 2" descr="Z:\home\amz\Dokumenty\aplikacja-mobilna\device-2014-12-16-1549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8" y="982178"/>
            <a:ext cx="8273142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2"/>
          <p:cNvSpPr txBox="1"/>
          <p:nvPr/>
        </p:nvSpPr>
        <p:spPr>
          <a:xfrm>
            <a:off x="8844676" y="1621320"/>
            <a:ext cx="2787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Wygodna nawigacja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Domyśnie zaproponuje trasę z naszej obecnej lokalizacji  do wybranego budynku.</a:t>
            </a:r>
          </a:p>
          <a:p>
            <a:endParaRPr lang="pl-PL" dirty="0"/>
          </a:p>
          <a:p>
            <a:r>
              <a:rPr lang="pl-PL" dirty="0" smtClean="0"/>
              <a:t>Możemy dowolnie zmodyfikować naszą trasę...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280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3" name="Picture 12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pic>
        <p:nvPicPr>
          <p:cNvPr id="6147" name="Picture 3" descr="Z:\home\amz\Dokumenty\aplikacja-mobilna\device-2014-12-16-1216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9" y="1271570"/>
            <a:ext cx="2936186" cy="48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2"/>
          <p:cNvSpPr txBox="1"/>
          <p:nvPr/>
        </p:nvSpPr>
        <p:spPr>
          <a:xfrm>
            <a:off x="4809709" y="2287231"/>
            <a:ext cx="2787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Wiadomości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Wybór najlepszych i najciekawszych wiadomości ze strony głównej Uniwersytetu i portalu informacyjnego.</a:t>
            </a:r>
            <a:endParaRPr lang="pl-PL" dirty="0" smtClean="0"/>
          </a:p>
        </p:txBody>
      </p:sp>
      <p:pic>
        <p:nvPicPr>
          <p:cNvPr id="6148" name="Picture 4" descr="Z:\home\amz\Dokumenty\aplikacja-mobilna\device-2014-12-16-1206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94" y="1271570"/>
            <a:ext cx="2952585" cy="49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Andrzej Zadrożny /17.12.2014 / Projekt eUW </a:t>
            </a:r>
            <a:endParaRPr lang="pl-PL" sz="2000" dirty="0"/>
          </a:p>
        </p:txBody>
      </p:sp>
      <p:pic>
        <p:nvPicPr>
          <p:cNvPr id="11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3" name="Picture 12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0" name="pole tekstowe 11"/>
          <p:cNvSpPr txBox="1"/>
          <p:nvPr/>
        </p:nvSpPr>
        <p:spPr>
          <a:xfrm>
            <a:off x="4099309" y="1146629"/>
            <a:ext cx="2853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/>
              <a:t>Przewodnik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1600" dirty="0" smtClean="0"/>
              <a:t>Llisty budynków, pomników i innych wartych uwagi miejsc.</a:t>
            </a:r>
          </a:p>
          <a:p>
            <a:pPr algn="just"/>
            <a:endParaRPr lang="pl-PL" sz="1600" dirty="0"/>
          </a:p>
        </p:txBody>
      </p:sp>
      <p:pic>
        <p:nvPicPr>
          <p:cNvPr id="7170" name="Picture 2" descr="Z:\home\amz\Dokumenty\aplikacja-mobilna\device-2014-12-16-1414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7" y="1180855"/>
            <a:ext cx="3010047" cy="50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home\amz\Obrazy\Zaznaczenie_0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25" y="120250"/>
            <a:ext cx="3913962" cy="4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home\amz\Dokumenty\aplikacja-mobilna\budynki-det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51" y="1463884"/>
            <a:ext cx="3913962" cy="445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home\amz\Dokumenty\aplikacja-mobilna\budynk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16" y="3102353"/>
            <a:ext cx="3447143" cy="30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9308" y="3123181"/>
            <a:ext cx="2417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Opisy miejsc, zdjęcia, pliki audio i dane kontaktowe.</a:t>
            </a:r>
          </a:p>
          <a:p>
            <a:endParaRPr lang="pl-PL" dirty="0"/>
          </a:p>
          <a:p>
            <a:r>
              <a:rPr lang="pl-PL" dirty="0" smtClean="0"/>
              <a:t>Możliwość rozpoczęcia nawigacji w celu dostania się do oglądanego miejsca.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3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Andrzej Zadrożny /</a:t>
            </a:r>
            <a:r>
              <a:rPr lang="pl-PL" sz="2000" dirty="0"/>
              <a:t>17.12.2014 </a:t>
            </a:r>
            <a:r>
              <a:rPr lang="pl-PL" sz="2000" dirty="0" smtClean="0"/>
              <a:t>/ Projekt </a:t>
            </a:r>
            <a:r>
              <a:rPr lang="pl-PL" sz="2000" dirty="0"/>
              <a:t>eUW 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Aplikacja mobilna Uniwersytetu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pole tekstowe 11"/>
          <p:cNvSpPr txBox="1"/>
          <p:nvPr/>
        </p:nvSpPr>
        <p:spPr>
          <a:xfrm>
            <a:off x="989805" y="1153135"/>
            <a:ext cx="1014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Ukryte menu, dodatkowe opcje</a:t>
            </a:r>
            <a:endParaRPr lang="pl-PL" sz="3600" b="1" dirty="0"/>
          </a:p>
        </p:txBody>
      </p:sp>
      <p:pic>
        <p:nvPicPr>
          <p:cNvPr id="8194" name="Picture 2" descr="Z:\home\amz\Dokumenty\aplikacja-mobilna\device-2014-12-16-1448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8" y="1799466"/>
            <a:ext cx="2717371" cy="45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home\amz\Dokumenty\aplikacja-mobilna\device-2014-12-16-15382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59"/>
          <a:stretch/>
        </p:blipFill>
        <p:spPr bwMode="auto">
          <a:xfrm>
            <a:off x="4244904" y="3759084"/>
            <a:ext cx="2879165" cy="25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home\amz\Dokumenty\aplikacja-mobilna\device-2014-12-16-15385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58" y="483406"/>
            <a:ext cx="3526972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42299" y="1957114"/>
            <a:ext cx="412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Ukryliśmy: ustawienia  aplikacji, kontakt , linki do głównych serwisów internetowych Uniwersytetu, Przydatne informacje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5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821</Words>
  <Application>Microsoft Office PowerPoint</Application>
  <PresentationFormat>Custom</PresentationFormat>
  <Paragraphs>107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kurasinski</dc:creator>
  <cp:lastModifiedBy>amz</cp:lastModifiedBy>
  <cp:revision>36</cp:revision>
  <dcterms:created xsi:type="dcterms:W3CDTF">2014-12-12T23:15:09Z</dcterms:created>
  <dcterms:modified xsi:type="dcterms:W3CDTF">2014-12-16T23:47:00Z</dcterms:modified>
</cp:coreProperties>
</file>